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  <p:embeddedFont>
      <p:font typeface="Merriweather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Oswald-bold.fntdata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.fntdata"/><Relationship Id="rId25" Type="http://schemas.openxmlformats.org/officeDocument/2006/relationships/font" Target="fonts/Merriweather-regular.fntdata"/><Relationship Id="rId28" Type="http://schemas.openxmlformats.org/officeDocument/2006/relationships/font" Target="fonts/Merriweather-boldItalic.fntdata"/><Relationship Id="rId27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Alvaro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b8d868610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b8d868610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Rodolfo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b8d8686105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b8d8686105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b9d7e253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b9d7e253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Alvaro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b8d8686105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b8d8686105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b8d868610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b8d868610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Alvaro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b8d868610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b8d868610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Nathalie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b8d868610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b8d868610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ba99f1f3e6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ba99f1f3e6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Nathalie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ba99f1f3e6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ba99f1f3e6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Nathalie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b9d80bc1a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b9d80bc1a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Mitchell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b8d868610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b8d868610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Mitchell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b8d868610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b8d868610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Rodolfo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5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892175" y="191100"/>
            <a:ext cx="51909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COMP 490/L: Senior Design Project</a:t>
            </a:r>
            <a:endParaRPr sz="304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4911475" y="3078200"/>
            <a:ext cx="3383100" cy="18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Supervisor: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Professor Ed Dantes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Team Members: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Alvaro Lopez-Romero (Team Lead</a:t>
            </a: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er</a:t>
            </a: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)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45720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Mitchell Mercer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Nathalie Claire Tivar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Rodolfo Rivera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	Charles Quebral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5" y="415775"/>
            <a:ext cx="4697200" cy="4289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5659175" y="583150"/>
            <a:ext cx="1656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Fall 2022</a:t>
            </a:r>
            <a:endParaRPr sz="3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4650725" y="1329775"/>
            <a:ext cx="36738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EarWorm</a:t>
            </a:r>
            <a:endParaRPr b="1" sz="7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" name="Google Shape;69;p13"/>
          <p:cNvSpPr txBox="1"/>
          <p:nvPr>
            <p:ph type="ctrTitle"/>
          </p:nvPr>
        </p:nvSpPr>
        <p:spPr>
          <a:xfrm>
            <a:off x="4622525" y="2341813"/>
            <a:ext cx="3730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64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490/L Project Presentation</a:t>
            </a:r>
            <a:endParaRPr sz="164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4294967295" type="title"/>
          </p:nvPr>
        </p:nvSpPr>
        <p:spPr>
          <a:xfrm>
            <a:off x="845125" y="526225"/>
            <a:ext cx="7506600" cy="41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APPLICATION</a:t>
            </a:r>
            <a:endParaRPr b="1" sz="7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DEMO</a:t>
            </a:r>
            <a:endParaRPr b="1" sz="7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4294967295" type="ctrTitle"/>
          </p:nvPr>
        </p:nvSpPr>
        <p:spPr>
          <a:xfrm>
            <a:off x="336100" y="1072050"/>
            <a:ext cx="3673800" cy="25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PROGRESS AND FUTURE WORK</a:t>
            </a:r>
            <a:endParaRPr b="1" sz="4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4478600" y="500925"/>
            <a:ext cx="4555500" cy="43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Progress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Landing page, Home page, and Settings page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Display users from local .csv file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Runs on browser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❖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Future Work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Google Cloud + MySQL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Spotify Credentials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Machine Learning to display accounts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75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swald"/>
              <a:buChar char="➢"/>
            </a:pPr>
            <a:r>
              <a:rPr lang="en" sz="1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Display preferences (theme, distance, music taste, age, sex, etc)</a:t>
            </a:r>
            <a:endParaRPr sz="1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200600" y="294550"/>
            <a:ext cx="3981000" cy="10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EarWorm and Spotify Web API Integration	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150" y="1237300"/>
            <a:ext cx="2555924" cy="11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7975" y="1508600"/>
            <a:ext cx="2362825" cy="193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5450" y="111950"/>
            <a:ext cx="1976275" cy="1786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3337" y="1317550"/>
            <a:ext cx="640500" cy="19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2997525"/>
            <a:ext cx="1859625" cy="19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100" y="2502250"/>
            <a:ext cx="3268025" cy="256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idx="4294967295" type="title"/>
          </p:nvPr>
        </p:nvSpPr>
        <p:spPr>
          <a:xfrm>
            <a:off x="845125" y="526225"/>
            <a:ext cx="7506600" cy="417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QUESTIONS?</a:t>
            </a:r>
            <a:endParaRPr b="1" sz="7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0" l="0" r="11660" t="0"/>
          <a:stretch/>
        </p:blipFill>
        <p:spPr>
          <a:xfrm>
            <a:off x="3650275" y="755075"/>
            <a:ext cx="22667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5386675" y="2411425"/>
            <a:ext cx="85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JK JK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400">
              <a:solidFill>
                <a:schemeClr val="dk1"/>
              </a:solidFill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4644675" y="115750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is Earworm? 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What technologies we are utilizing?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 are we using them?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Did we have to adjust our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approach?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Future enhancements and implementations?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4"/>
          <p:cNvSpPr txBox="1"/>
          <p:nvPr>
            <p:ph idx="4294967295" type="ctrTitle"/>
          </p:nvPr>
        </p:nvSpPr>
        <p:spPr>
          <a:xfrm>
            <a:off x="404275" y="1980950"/>
            <a:ext cx="36738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75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AGENDA</a:t>
            </a:r>
            <a:endParaRPr b="1" sz="75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4675" y="2453650"/>
            <a:ext cx="4166400" cy="2343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/>
        </p:nvSpPr>
        <p:spPr>
          <a:xfrm>
            <a:off x="1278825" y="3444125"/>
            <a:ext cx="6431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Match People together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Like Tinder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Not Necessarily romantic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●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Achieved (eventually) by matching people together using Machine Learning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5"/>
          <p:cNvSpPr txBox="1"/>
          <p:nvPr>
            <p:ph idx="4294967295" type="ctrTitle"/>
          </p:nvPr>
        </p:nvSpPr>
        <p:spPr>
          <a:xfrm>
            <a:off x="941100" y="276975"/>
            <a:ext cx="75066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PROJECT OVERVIEW</a:t>
            </a:r>
            <a:endParaRPr b="1" sz="5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11650" y="1889000"/>
            <a:ext cx="41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875" y="1413686"/>
            <a:ext cx="2723196" cy="195681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/>
          <p:nvPr/>
        </p:nvSpPr>
        <p:spPr>
          <a:xfrm>
            <a:off x="3748734" y="2102844"/>
            <a:ext cx="1491900" cy="55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282" y="1373701"/>
            <a:ext cx="2877819" cy="1956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/>
          <p:nvPr>
            <p:ph type="title"/>
          </p:nvPr>
        </p:nvSpPr>
        <p:spPr>
          <a:xfrm>
            <a:off x="921325" y="221425"/>
            <a:ext cx="75066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PROBLEM DEFINITION</a:t>
            </a:r>
            <a:endParaRPr b="1" sz="5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244075" y="1480875"/>
            <a:ext cx="37911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➔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Need to make a website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➔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Need to track individual users 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➔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Need to Determine Music Taste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➔"/>
            </a:pPr>
            <a:r>
              <a:rPr lang="en" sz="1700">
                <a:latin typeface="Oswald"/>
                <a:ea typeface="Oswald"/>
                <a:cs typeface="Oswald"/>
                <a:sym typeface="Oswald"/>
              </a:rPr>
              <a:t>Finally Match them based on that assigned music taste as well as data points like age, sex, location and etc.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4" name="Google Shape;9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404" y="1480875"/>
            <a:ext cx="2262771" cy="320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51" y="1480275"/>
            <a:ext cx="2305853" cy="3201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idx="4294967295" type="ctrTitle"/>
          </p:nvPr>
        </p:nvSpPr>
        <p:spPr>
          <a:xfrm>
            <a:off x="304800" y="1780050"/>
            <a:ext cx="3673800" cy="1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 SCREENSHOTS</a:t>
            </a:r>
            <a:endParaRPr b="1" sz="4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300" y="98025"/>
            <a:ext cx="4395475" cy="24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314" y="2571750"/>
            <a:ext cx="4433011" cy="24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APPLICATION SCREENSHOTS</a:t>
            </a:r>
            <a:endParaRPr b="1" sz="44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25" y="1285675"/>
            <a:ext cx="3615425" cy="17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0375" y="1335050"/>
            <a:ext cx="3452499" cy="1870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050" y="3173550"/>
            <a:ext cx="2856325" cy="18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39575" y="1483088"/>
            <a:ext cx="1639649" cy="14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8800" y="3230338"/>
            <a:ext cx="1613351" cy="17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50375" y="3264775"/>
            <a:ext cx="3452500" cy="174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idx="1" type="body"/>
          </p:nvPr>
        </p:nvSpPr>
        <p:spPr>
          <a:xfrm>
            <a:off x="197975" y="451125"/>
            <a:ext cx="3915600" cy="23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312261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Utilizing Google Cloud will be running a MySQL 8.0 Database </a:t>
            </a: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instance. 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All Relevant Data points will be stored into this DB via the backend.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12261" lvl="0" marL="4572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Char char="●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Facilitated by Spring-Boot application framework.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3251850"/>
            <a:ext cx="8354476" cy="17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375" y="451125"/>
            <a:ext cx="4001823" cy="250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921325" y="221425"/>
            <a:ext cx="75066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SOFTWARE OVERVIEW</a:t>
            </a:r>
            <a:endParaRPr b="1" sz="5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8090" y="1817175"/>
            <a:ext cx="5687825" cy="268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921325" y="221425"/>
            <a:ext cx="7506600" cy="9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SAMPLE CODE SNIPPETS</a:t>
            </a:r>
            <a:endParaRPr b="1" sz="5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50" y="1357325"/>
            <a:ext cx="4130374" cy="3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825" y="1357325"/>
            <a:ext cx="4240800" cy="378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